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8" r:id="rId2"/>
  </p:sldIdLst>
  <p:sldSz cx="36576000" cy="3657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0" userDrawn="1">
          <p15:clr>
            <a:srgbClr val="A4A3A4"/>
          </p15:clr>
        </p15:guide>
        <p15:guide id="2" pos="115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294" autoAdjust="0"/>
    <p:restoredTop sz="86436" autoAdjust="0"/>
  </p:normalViewPr>
  <p:slideViewPr>
    <p:cSldViewPr snapToGrid="0">
      <p:cViewPr varScale="1">
        <p:scale>
          <a:sx n="23" d="100"/>
          <a:sy n="23" d="100"/>
        </p:scale>
        <p:origin x="1264" y="344"/>
      </p:cViewPr>
      <p:guideLst>
        <p:guide orient="horz" pos="11520"/>
        <p:guide pos="11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1362275"/>
            <a:ext cx="31089600" cy="78401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0726400"/>
            <a:ext cx="2560320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86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572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358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144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930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716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50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288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1F8C0-1D8B-7A4A-A65B-A16F095CD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79795-43DA-9140-8866-D89E95B68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E3F18-8E04-A740-A246-D55BC4E7F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18806-6E44-3240-B08F-C329027CBE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85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FA47E-74D6-E34A-A0D3-588FD8299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B86CB-1CA7-9B43-8812-4EDA20DDA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358FC-3189-4347-BC0B-CD0D9874E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EA508-C594-1C44-B5D6-FDCD4E29E5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20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0" y="7814744"/>
            <a:ext cx="32918400" cy="1664377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0" y="7814744"/>
            <a:ext cx="98145600" cy="1664377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F6B79-9DA3-6F45-8390-FBC1E7C99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8CEDB-4580-A643-9F9C-79FF19579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BB017-F735-7945-B902-9D6CF88AC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DFB6D-30FD-A647-9078-ECF549D4B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6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91971-4403-BD47-852C-59C202786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49CBC-90BC-AA47-95B4-4E85F5B32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041AD-9E67-5042-9C17-2CE60528D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921A6-BEFA-434C-B8E2-777053DC88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71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23503469"/>
            <a:ext cx="31089600" cy="7264400"/>
          </a:xfrm>
        </p:spPr>
        <p:txBody>
          <a:bodyPr anchor="t"/>
          <a:lstStyle>
            <a:lvl1pPr algn="l">
              <a:defRPr sz="2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5502478"/>
            <a:ext cx="31089600" cy="8000997"/>
          </a:xfrm>
        </p:spPr>
        <p:txBody>
          <a:bodyPr anchor="b"/>
          <a:lstStyle>
            <a:lvl1pPr marL="0" indent="0">
              <a:buNone/>
              <a:defRPr sz="12133">
                <a:solidFill>
                  <a:schemeClr val="tx1">
                    <a:tint val="75000"/>
                  </a:schemeClr>
                </a:solidFill>
              </a:defRPr>
            </a:lvl1pPr>
            <a:lvl2pPr marL="2786045" indent="0">
              <a:buNone/>
              <a:defRPr sz="10933">
                <a:solidFill>
                  <a:schemeClr val="tx1">
                    <a:tint val="75000"/>
                  </a:schemeClr>
                </a:solidFill>
              </a:defRPr>
            </a:lvl2pPr>
            <a:lvl3pPr marL="5572084" indent="0">
              <a:buNone/>
              <a:defRPr sz="9733">
                <a:solidFill>
                  <a:schemeClr val="tx1">
                    <a:tint val="75000"/>
                  </a:schemeClr>
                </a:solidFill>
              </a:defRPr>
            </a:lvl3pPr>
            <a:lvl4pPr marL="8358130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4pPr>
            <a:lvl5pPr marL="11144170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5pPr>
            <a:lvl6pPr marL="13930215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6pPr>
            <a:lvl7pPr marL="16716260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7pPr>
            <a:lvl8pPr marL="19502305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8pPr>
            <a:lvl9pPr marL="22288345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29B13-6B9E-7D46-94C8-386D32624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B5A02-B4D0-C741-81F5-65D89AECC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BA799-A616-2947-B075-E2682F5D4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CB694-21DF-784A-A4C4-0FBCCA20B2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45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0" y="45516801"/>
            <a:ext cx="65532000" cy="128735669"/>
          </a:xfrm>
        </p:spPr>
        <p:txBody>
          <a:bodyPr/>
          <a:lstStyle>
            <a:lvl1pPr>
              <a:defRPr sz="17066"/>
            </a:lvl1pPr>
            <a:lvl2pPr>
              <a:defRPr sz="14667"/>
            </a:lvl2pPr>
            <a:lvl3pPr>
              <a:defRPr sz="12133"/>
            </a:lvl3pPr>
            <a:lvl4pPr>
              <a:defRPr sz="10933"/>
            </a:lvl4pPr>
            <a:lvl5pPr>
              <a:defRPr sz="10933"/>
            </a:lvl5pPr>
            <a:lvl6pPr>
              <a:defRPr sz="10933"/>
            </a:lvl6pPr>
            <a:lvl7pPr>
              <a:defRPr sz="10933"/>
            </a:lvl7pPr>
            <a:lvl8pPr>
              <a:defRPr sz="10933"/>
            </a:lvl8pPr>
            <a:lvl9pPr>
              <a:defRPr sz="10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56800" y="45516801"/>
            <a:ext cx="65532000" cy="128735669"/>
          </a:xfrm>
        </p:spPr>
        <p:txBody>
          <a:bodyPr/>
          <a:lstStyle>
            <a:lvl1pPr>
              <a:defRPr sz="17066"/>
            </a:lvl1pPr>
            <a:lvl2pPr>
              <a:defRPr sz="14667"/>
            </a:lvl2pPr>
            <a:lvl3pPr>
              <a:defRPr sz="12133"/>
            </a:lvl3pPr>
            <a:lvl4pPr>
              <a:defRPr sz="10933"/>
            </a:lvl4pPr>
            <a:lvl5pPr>
              <a:defRPr sz="10933"/>
            </a:lvl5pPr>
            <a:lvl6pPr>
              <a:defRPr sz="10933"/>
            </a:lvl6pPr>
            <a:lvl7pPr>
              <a:defRPr sz="10933"/>
            </a:lvl7pPr>
            <a:lvl8pPr>
              <a:defRPr sz="10933"/>
            </a:lvl8pPr>
            <a:lvl9pPr>
              <a:defRPr sz="10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414B29-891D-764A-96E2-1F158DC58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66D4BA-0BA8-BA43-9B45-0BA6800FD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7271AB-5ED4-A846-9CD1-F82D20DE0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E3006-2A07-B64A-BED3-31BA3110E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3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64736"/>
            <a:ext cx="3291840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8187270"/>
            <a:ext cx="16160752" cy="3412064"/>
          </a:xfrm>
        </p:spPr>
        <p:txBody>
          <a:bodyPr anchor="b"/>
          <a:lstStyle>
            <a:lvl1pPr marL="0" indent="0">
              <a:buNone/>
              <a:defRPr sz="14667" b="1"/>
            </a:lvl1pPr>
            <a:lvl2pPr marL="2786045" indent="0">
              <a:buNone/>
              <a:defRPr sz="12133" b="1"/>
            </a:lvl2pPr>
            <a:lvl3pPr marL="5572084" indent="0">
              <a:buNone/>
              <a:defRPr sz="10933" b="1"/>
            </a:lvl3pPr>
            <a:lvl4pPr marL="8358130" indent="0">
              <a:buNone/>
              <a:defRPr sz="9733" b="1"/>
            </a:lvl4pPr>
            <a:lvl5pPr marL="11144170" indent="0">
              <a:buNone/>
              <a:defRPr sz="9733" b="1"/>
            </a:lvl5pPr>
            <a:lvl6pPr marL="13930215" indent="0">
              <a:buNone/>
              <a:defRPr sz="9733" b="1"/>
            </a:lvl6pPr>
            <a:lvl7pPr marL="16716260" indent="0">
              <a:buNone/>
              <a:defRPr sz="9733" b="1"/>
            </a:lvl7pPr>
            <a:lvl8pPr marL="19502305" indent="0">
              <a:buNone/>
              <a:defRPr sz="9733" b="1"/>
            </a:lvl8pPr>
            <a:lvl9pPr marL="22288345" indent="0">
              <a:buNone/>
              <a:defRPr sz="9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1" y="11599334"/>
            <a:ext cx="16160752" cy="21073536"/>
          </a:xfrm>
        </p:spPr>
        <p:txBody>
          <a:bodyPr/>
          <a:lstStyle>
            <a:lvl1pPr>
              <a:defRPr sz="14667"/>
            </a:lvl1pPr>
            <a:lvl2pPr>
              <a:defRPr sz="12133"/>
            </a:lvl2pPr>
            <a:lvl3pPr>
              <a:defRPr sz="10933"/>
            </a:lvl3pPr>
            <a:lvl4pPr>
              <a:defRPr sz="9733"/>
            </a:lvl4pPr>
            <a:lvl5pPr>
              <a:defRPr sz="9733"/>
            </a:lvl5pPr>
            <a:lvl6pPr>
              <a:defRPr sz="9733"/>
            </a:lvl6pPr>
            <a:lvl7pPr>
              <a:defRPr sz="9733"/>
            </a:lvl7pPr>
            <a:lvl8pPr>
              <a:defRPr sz="9733"/>
            </a:lvl8pPr>
            <a:lvl9pPr>
              <a:defRPr sz="9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6" y="8187270"/>
            <a:ext cx="16167100" cy="3412064"/>
          </a:xfrm>
        </p:spPr>
        <p:txBody>
          <a:bodyPr anchor="b"/>
          <a:lstStyle>
            <a:lvl1pPr marL="0" indent="0">
              <a:buNone/>
              <a:defRPr sz="14667" b="1"/>
            </a:lvl1pPr>
            <a:lvl2pPr marL="2786045" indent="0">
              <a:buNone/>
              <a:defRPr sz="12133" b="1"/>
            </a:lvl2pPr>
            <a:lvl3pPr marL="5572084" indent="0">
              <a:buNone/>
              <a:defRPr sz="10933" b="1"/>
            </a:lvl3pPr>
            <a:lvl4pPr marL="8358130" indent="0">
              <a:buNone/>
              <a:defRPr sz="9733" b="1"/>
            </a:lvl4pPr>
            <a:lvl5pPr marL="11144170" indent="0">
              <a:buNone/>
              <a:defRPr sz="9733" b="1"/>
            </a:lvl5pPr>
            <a:lvl6pPr marL="13930215" indent="0">
              <a:buNone/>
              <a:defRPr sz="9733" b="1"/>
            </a:lvl6pPr>
            <a:lvl7pPr marL="16716260" indent="0">
              <a:buNone/>
              <a:defRPr sz="9733" b="1"/>
            </a:lvl7pPr>
            <a:lvl8pPr marL="19502305" indent="0">
              <a:buNone/>
              <a:defRPr sz="9733" b="1"/>
            </a:lvl8pPr>
            <a:lvl9pPr marL="22288345" indent="0">
              <a:buNone/>
              <a:defRPr sz="9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6" y="11599334"/>
            <a:ext cx="16167100" cy="21073536"/>
          </a:xfrm>
        </p:spPr>
        <p:txBody>
          <a:bodyPr/>
          <a:lstStyle>
            <a:lvl1pPr>
              <a:defRPr sz="14667"/>
            </a:lvl1pPr>
            <a:lvl2pPr>
              <a:defRPr sz="12133"/>
            </a:lvl2pPr>
            <a:lvl3pPr>
              <a:defRPr sz="10933"/>
            </a:lvl3pPr>
            <a:lvl4pPr>
              <a:defRPr sz="9733"/>
            </a:lvl4pPr>
            <a:lvl5pPr>
              <a:defRPr sz="9733"/>
            </a:lvl5pPr>
            <a:lvl6pPr>
              <a:defRPr sz="9733"/>
            </a:lvl6pPr>
            <a:lvl7pPr>
              <a:defRPr sz="9733"/>
            </a:lvl7pPr>
            <a:lvl8pPr>
              <a:defRPr sz="9733"/>
            </a:lvl8pPr>
            <a:lvl9pPr>
              <a:defRPr sz="9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21721F1-5252-8549-8400-A06DFE1C6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82FFC40-0366-6E45-A36E-369F1B54C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EC7565-DC82-3D4B-9AA2-ADA6C1937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3459C-F361-8D48-96D0-BAC5F78217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31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FD99CA8-F29C-8B41-80AD-DDD6928D1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D465E63-1E89-6E46-886F-341E5B534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02AAFD8-619D-E247-8C85-5BD899D61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215A8-B4DE-8E43-9CBB-397FEFE79E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34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EC8E06D-D361-574C-A340-44E7F6677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1A9A3C7-F5A3-5B44-9DCB-C6EC06E69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2DCD6DD-72AA-E442-9E17-99184C141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94DDA-F940-C34F-8E03-BD700EE455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11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6" y="1456267"/>
            <a:ext cx="12033252" cy="6197600"/>
          </a:xfrm>
        </p:spPr>
        <p:txBody>
          <a:bodyPr anchor="b"/>
          <a:lstStyle>
            <a:lvl1pPr algn="l">
              <a:defRPr sz="121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456275"/>
            <a:ext cx="20447000" cy="31216603"/>
          </a:xfrm>
        </p:spPr>
        <p:txBody>
          <a:bodyPr/>
          <a:lstStyle>
            <a:lvl1pPr>
              <a:defRPr sz="19466"/>
            </a:lvl1pPr>
            <a:lvl2pPr>
              <a:defRPr sz="17066"/>
            </a:lvl2pPr>
            <a:lvl3pPr>
              <a:defRPr sz="14667"/>
            </a:lvl3pPr>
            <a:lvl4pPr>
              <a:defRPr sz="12133"/>
            </a:lvl4pPr>
            <a:lvl5pPr>
              <a:defRPr sz="12133"/>
            </a:lvl5pPr>
            <a:lvl6pPr>
              <a:defRPr sz="12133"/>
            </a:lvl6pPr>
            <a:lvl7pPr>
              <a:defRPr sz="12133"/>
            </a:lvl7pPr>
            <a:lvl8pPr>
              <a:defRPr sz="12133"/>
            </a:lvl8pPr>
            <a:lvl9pPr>
              <a:defRPr sz="1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6" y="7653875"/>
            <a:ext cx="12033252" cy="25019003"/>
          </a:xfrm>
        </p:spPr>
        <p:txBody>
          <a:bodyPr/>
          <a:lstStyle>
            <a:lvl1pPr marL="0" indent="0">
              <a:buNone/>
              <a:defRPr sz="8533"/>
            </a:lvl1pPr>
            <a:lvl2pPr marL="2786045" indent="0">
              <a:buNone/>
              <a:defRPr sz="7333"/>
            </a:lvl2pPr>
            <a:lvl3pPr marL="5572084" indent="0">
              <a:buNone/>
              <a:defRPr sz="6133"/>
            </a:lvl3pPr>
            <a:lvl4pPr marL="8358130" indent="0">
              <a:buNone/>
              <a:defRPr sz="5467"/>
            </a:lvl4pPr>
            <a:lvl5pPr marL="11144170" indent="0">
              <a:buNone/>
              <a:defRPr sz="5467"/>
            </a:lvl5pPr>
            <a:lvl6pPr marL="13930215" indent="0">
              <a:buNone/>
              <a:defRPr sz="5467"/>
            </a:lvl6pPr>
            <a:lvl7pPr marL="16716260" indent="0">
              <a:buNone/>
              <a:defRPr sz="5467"/>
            </a:lvl7pPr>
            <a:lvl8pPr marL="19502305" indent="0">
              <a:buNone/>
              <a:defRPr sz="5467"/>
            </a:lvl8pPr>
            <a:lvl9pPr marL="22288345" indent="0">
              <a:buNone/>
              <a:defRPr sz="5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74B94B-79D0-424E-A87A-FE040E096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800CEC-7934-CE46-8A46-A5B7B3D31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D0A21AB-2B18-664F-BDAC-5D24802EA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A4EA6-F717-154D-A097-974DE1BCB5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1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25603200"/>
            <a:ext cx="21945600" cy="3022603"/>
          </a:xfrm>
        </p:spPr>
        <p:txBody>
          <a:bodyPr anchor="b"/>
          <a:lstStyle>
            <a:lvl1pPr algn="l">
              <a:defRPr sz="121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3268133"/>
            <a:ext cx="21945600" cy="21945600"/>
          </a:xfrm>
        </p:spPr>
        <p:txBody>
          <a:bodyPr rtlCol="0">
            <a:normAutofit/>
          </a:bodyPr>
          <a:lstStyle>
            <a:lvl1pPr marL="0" indent="0">
              <a:buNone/>
              <a:defRPr sz="19466"/>
            </a:lvl1pPr>
            <a:lvl2pPr marL="2786045" indent="0">
              <a:buNone/>
              <a:defRPr sz="17066"/>
            </a:lvl2pPr>
            <a:lvl3pPr marL="5572084" indent="0">
              <a:buNone/>
              <a:defRPr sz="14667"/>
            </a:lvl3pPr>
            <a:lvl4pPr marL="8358130" indent="0">
              <a:buNone/>
              <a:defRPr sz="12133"/>
            </a:lvl4pPr>
            <a:lvl5pPr marL="11144170" indent="0">
              <a:buNone/>
              <a:defRPr sz="12133"/>
            </a:lvl5pPr>
            <a:lvl6pPr marL="13930215" indent="0">
              <a:buNone/>
              <a:defRPr sz="12133"/>
            </a:lvl6pPr>
            <a:lvl7pPr marL="16716260" indent="0">
              <a:buNone/>
              <a:defRPr sz="12133"/>
            </a:lvl7pPr>
            <a:lvl8pPr marL="19502305" indent="0">
              <a:buNone/>
              <a:defRPr sz="12133"/>
            </a:lvl8pPr>
            <a:lvl9pPr marL="22288345" indent="0">
              <a:buNone/>
              <a:defRPr sz="12133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8625803"/>
            <a:ext cx="21945600" cy="4292597"/>
          </a:xfrm>
        </p:spPr>
        <p:txBody>
          <a:bodyPr/>
          <a:lstStyle>
            <a:lvl1pPr marL="0" indent="0">
              <a:buNone/>
              <a:defRPr sz="8533"/>
            </a:lvl1pPr>
            <a:lvl2pPr marL="2786045" indent="0">
              <a:buNone/>
              <a:defRPr sz="7333"/>
            </a:lvl2pPr>
            <a:lvl3pPr marL="5572084" indent="0">
              <a:buNone/>
              <a:defRPr sz="6133"/>
            </a:lvl3pPr>
            <a:lvl4pPr marL="8358130" indent="0">
              <a:buNone/>
              <a:defRPr sz="5467"/>
            </a:lvl4pPr>
            <a:lvl5pPr marL="11144170" indent="0">
              <a:buNone/>
              <a:defRPr sz="5467"/>
            </a:lvl5pPr>
            <a:lvl6pPr marL="13930215" indent="0">
              <a:buNone/>
              <a:defRPr sz="5467"/>
            </a:lvl6pPr>
            <a:lvl7pPr marL="16716260" indent="0">
              <a:buNone/>
              <a:defRPr sz="5467"/>
            </a:lvl7pPr>
            <a:lvl8pPr marL="19502305" indent="0">
              <a:buNone/>
              <a:defRPr sz="5467"/>
            </a:lvl8pPr>
            <a:lvl9pPr marL="22288345" indent="0">
              <a:buNone/>
              <a:defRPr sz="5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FEB0C5-A140-DC49-985C-58D956CD9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9B9B0D-92E2-974E-A786-FB2E924E3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A3479B-8344-7042-816C-D03FD49F5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74473-E40C-0247-9F0B-FC6BBC1874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43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E42DCC9-94F8-3C44-B1F7-B756A2D977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828800" y="1465263"/>
            <a:ext cx="329184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913" tIns="208954" rIns="417913" bIns="20895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0248B35-5A0A-5345-BC87-30B64530F3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828800" y="8534400"/>
            <a:ext cx="32918400" cy="2413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913" tIns="208954" rIns="417913" bIns="2089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C8720-BE89-D146-B246-9C8B2BDF6F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828800" y="33901063"/>
            <a:ext cx="8534400" cy="1946275"/>
          </a:xfrm>
          <a:prstGeom prst="rect">
            <a:avLst/>
          </a:prstGeom>
        </p:spPr>
        <p:txBody>
          <a:bodyPr vert="horz" lIns="417913" tIns="208954" rIns="417913" bIns="208954" rtlCol="0" anchor="ctr"/>
          <a:lstStyle>
            <a:lvl1pPr algn="l">
              <a:defRPr sz="7333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46A18-94DC-F74A-9F32-AF8AE135C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496800" y="33901063"/>
            <a:ext cx="11582400" cy="1946275"/>
          </a:xfrm>
          <a:prstGeom prst="rect">
            <a:avLst/>
          </a:prstGeom>
        </p:spPr>
        <p:txBody>
          <a:bodyPr vert="horz" lIns="417913" tIns="208954" rIns="417913" bIns="208954" rtlCol="0" anchor="ctr"/>
          <a:lstStyle>
            <a:lvl1pPr algn="ctr">
              <a:defRPr sz="7333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A4445-2C9C-774E-AED4-40F4FCB33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212800" y="33901063"/>
            <a:ext cx="8534400" cy="1946275"/>
          </a:xfrm>
          <a:prstGeom prst="rect">
            <a:avLst/>
          </a:prstGeom>
        </p:spPr>
        <p:txBody>
          <a:bodyPr vert="horz" wrap="square" lIns="417913" tIns="208954" rIns="417913" bIns="208954" numCol="1" anchor="ctr" anchorCtr="0" compatLnSpc="1">
            <a:prstTxWarp prst="textNoShape">
              <a:avLst/>
            </a:prstTxWarp>
          </a:bodyPr>
          <a:lstStyle>
            <a:lvl1pPr algn="r">
              <a:defRPr sz="7333">
                <a:solidFill>
                  <a:srgbClr val="898989"/>
                </a:solidFill>
              </a:defRPr>
            </a:lvl1pPr>
          </a:lstStyle>
          <a:p>
            <a:fld id="{0B45BCE7-F9C6-4E4D-AAD0-072568009B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ctr" defTabSz="5571011" rtl="0" eaLnBrk="1" fontAlgn="base" hangingPunct="1">
        <a:spcBef>
          <a:spcPct val="0"/>
        </a:spcBef>
        <a:spcAft>
          <a:spcPct val="0"/>
        </a:spcAft>
        <a:defRPr sz="26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5571011" rtl="0" eaLnBrk="1" fontAlgn="base" hangingPunct="1">
        <a:spcBef>
          <a:spcPct val="0"/>
        </a:spcBef>
        <a:spcAft>
          <a:spcPct val="0"/>
        </a:spcAft>
        <a:defRPr sz="26800">
          <a:solidFill>
            <a:schemeClr val="tx1"/>
          </a:solidFill>
          <a:latin typeface="Calibri" panose="020F0502020204030204" pitchFamily="34" charset="0"/>
        </a:defRPr>
      </a:lvl2pPr>
      <a:lvl3pPr algn="ctr" defTabSz="5571011" rtl="0" eaLnBrk="1" fontAlgn="base" hangingPunct="1">
        <a:spcBef>
          <a:spcPct val="0"/>
        </a:spcBef>
        <a:spcAft>
          <a:spcPct val="0"/>
        </a:spcAft>
        <a:defRPr sz="26800">
          <a:solidFill>
            <a:schemeClr val="tx1"/>
          </a:solidFill>
          <a:latin typeface="Calibri" panose="020F0502020204030204" pitchFamily="34" charset="0"/>
        </a:defRPr>
      </a:lvl3pPr>
      <a:lvl4pPr algn="ctr" defTabSz="5571011" rtl="0" eaLnBrk="1" fontAlgn="base" hangingPunct="1">
        <a:spcBef>
          <a:spcPct val="0"/>
        </a:spcBef>
        <a:spcAft>
          <a:spcPct val="0"/>
        </a:spcAft>
        <a:defRPr sz="26800">
          <a:solidFill>
            <a:schemeClr val="tx1"/>
          </a:solidFill>
          <a:latin typeface="Calibri" panose="020F0502020204030204" pitchFamily="34" charset="0"/>
        </a:defRPr>
      </a:lvl4pPr>
      <a:lvl5pPr algn="ctr" defTabSz="5571011" rtl="0" eaLnBrk="1" fontAlgn="base" hangingPunct="1">
        <a:spcBef>
          <a:spcPct val="0"/>
        </a:spcBef>
        <a:spcAft>
          <a:spcPct val="0"/>
        </a:spcAft>
        <a:defRPr sz="26800">
          <a:solidFill>
            <a:schemeClr val="tx1"/>
          </a:solidFill>
          <a:latin typeface="Calibri" panose="020F0502020204030204" pitchFamily="34" charset="0"/>
        </a:defRPr>
      </a:lvl5pPr>
      <a:lvl6pPr marL="609594" algn="ctr" defTabSz="5571011" rtl="0" eaLnBrk="1" fontAlgn="base" hangingPunct="1">
        <a:spcBef>
          <a:spcPct val="0"/>
        </a:spcBef>
        <a:spcAft>
          <a:spcPct val="0"/>
        </a:spcAft>
        <a:defRPr sz="26800">
          <a:solidFill>
            <a:schemeClr val="tx1"/>
          </a:solidFill>
          <a:latin typeface="Calibri" panose="020F0502020204030204" pitchFamily="34" charset="0"/>
        </a:defRPr>
      </a:lvl6pPr>
      <a:lvl7pPr marL="1219188" algn="ctr" defTabSz="5571011" rtl="0" eaLnBrk="1" fontAlgn="base" hangingPunct="1">
        <a:spcBef>
          <a:spcPct val="0"/>
        </a:spcBef>
        <a:spcAft>
          <a:spcPct val="0"/>
        </a:spcAft>
        <a:defRPr sz="26800">
          <a:solidFill>
            <a:schemeClr val="tx1"/>
          </a:solidFill>
          <a:latin typeface="Calibri" panose="020F0502020204030204" pitchFamily="34" charset="0"/>
        </a:defRPr>
      </a:lvl7pPr>
      <a:lvl8pPr marL="1828782" algn="ctr" defTabSz="5571011" rtl="0" eaLnBrk="1" fontAlgn="base" hangingPunct="1">
        <a:spcBef>
          <a:spcPct val="0"/>
        </a:spcBef>
        <a:spcAft>
          <a:spcPct val="0"/>
        </a:spcAft>
        <a:defRPr sz="26800">
          <a:solidFill>
            <a:schemeClr val="tx1"/>
          </a:solidFill>
          <a:latin typeface="Calibri" panose="020F0502020204030204" pitchFamily="34" charset="0"/>
        </a:defRPr>
      </a:lvl8pPr>
      <a:lvl9pPr marL="2438376" algn="ctr" defTabSz="5571011" rtl="0" eaLnBrk="1" fontAlgn="base" hangingPunct="1">
        <a:spcBef>
          <a:spcPct val="0"/>
        </a:spcBef>
        <a:spcAft>
          <a:spcPct val="0"/>
        </a:spcAft>
        <a:defRPr sz="26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089130" indent="-2089130" algn="l" defTabSz="5571011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466" kern="1200">
          <a:solidFill>
            <a:schemeClr val="tx1"/>
          </a:solidFill>
          <a:latin typeface="+mn-lt"/>
          <a:ea typeface="+mn-ea"/>
          <a:cs typeface="+mn-cs"/>
        </a:defRPr>
      </a:lvl1pPr>
      <a:lvl2pPr marL="4525388" indent="-1739883" algn="l" defTabSz="5571011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66" kern="1200">
          <a:solidFill>
            <a:schemeClr val="tx1"/>
          </a:solidFill>
          <a:latin typeface="+mn-lt"/>
          <a:ea typeface="+mn-ea"/>
          <a:cs typeface="+mn-cs"/>
        </a:defRPr>
      </a:lvl2pPr>
      <a:lvl3pPr marL="6963764" indent="-1392753" algn="l" defTabSz="5571011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667" kern="1200">
          <a:solidFill>
            <a:schemeClr val="tx1"/>
          </a:solidFill>
          <a:latin typeface="+mn-lt"/>
          <a:ea typeface="+mn-ea"/>
          <a:cs typeface="+mn-cs"/>
        </a:defRPr>
      </a:lvl3pPr>
      <a:lvl4pPr marL="9749269" indent="-1392753" algn="l" defTabSz="5571011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133" kern="1200">
          <a:solidFill>
            <a:schemeClr val="tx1"/>
          </a:solidFill>
          <a:latin typeface="+mn-lt"/>
          <a:ea typeface="+mn-ea"/>
          <a:cs typeface="+mn-cs"/>
        </a:defRPr>
      </a:lvl4pPr>
      <a:lvl5pPr marL="12536892" indent="-1392753" algn="l" defTabSz="5571011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133" kern="1200">
          <a:solidFill>
            <a:schemeClr val="tx1"/>
          </a:solidFill>
          <a:latin typeface="+mn-lt"/>
          <a:ea typeface="+mn-ea"/>
          <a:cs typeface="+mn-cs"/>
        </a:defRPr>
      </a:lvl5pPr>
      <a:lvl6pPr marL="15323235" indent="-1393019" algn="l" defTabSz="5572084" rtl="0" eaLnBrk="1" latinLnBrk="0" hangingPunct="1">
        <a:spcBef>
          <a:spcPct val="20000"/>
        </a:spcBef>
        <a:buFont typeface="Arial" pitchFamily="34" charset="0"/>
        <a:buChar char="•"/>
        <a:defRPr sz="12133" kern="1200">
          <a:solidFill>
            <a:schemeClr val="tx1"/>
          </a:solidFill>
          <a:latin typeface="+mn-lt"/>
          <a:ea typeface="+mn-ea"/>
          <a:cs typeface="+mn-cs"/>
        </a:defRPr>
      </a:lvl6pPr>
      <a:lvl7pPr marL="18109280" indent="-1393019" algn="l" defTabSz="5572084" rtl="0" eaLnBrk="1" latinLnBrk="0" hangingPunct="1">
        <a:spcBef>
          <a:spcPct val="20000"/>
        </a:spcBef>
        <a:buFont typeface="Arial" pitchFamily="34" charset="0"/>
        <a:buChar char="•"/>
        <a:defRPr sz="12133" kern="1200">
          <a:solidFill>
            <a:schemeClr val="tx1"/>
          </a:solidFill>
          <a:latin typeface="+mn-lt"/>
          <a:ea typeface="+mn-ea"/>
          <a:cs typeface="+mn-cs"/>
        </a:defRPr>
      </a:lvl7pPr>
      <a:lvl8pPr marL="20895325" indent="-1393019" algn="l" defTabSz="5572084" rtl="0" eaLnBrk="1" latinLnBrk="0" hangingPunct="1">
        <a:spcBef>
          <a:spcPct val="20000"/>
        </a:spcBef>
        <a:buFont typeface="Arial" pitchFamily="34" charset="0"/>
        <a:buChar char="•"/>
        <a:defRPr sz="12133" kern="1200">
          <a:solidFill>
            <a:schemeClr val="tx1"/>
          </a:solidFill>
          <a:latin typeface="+mn-lt"/>
          <a:ea typeface="+mn-ea"/>
          <a:cs typeface="+mn-cs"/>
        </a:defRPr>
      </a:lvl8pPr>
      <a:lvl9pPr marL="23681371" indent="-1393019" algn="l" defTabSz="5572084" rtl="0" eaLnBrk="1" latinLnBrk="0" hangingPunct="1">
        <a:spcBef>
          <a:spcPct val="20000"/>
        </a:spcBef>
        <a:buFont typeface="Arial" pitchFamily="34" charset="0"/>
        <a:buChar char="•"/>
        <a:defRPr sz="121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72084" rtl="0" eaLnBrk="1" latinLnBrk="0" hangingPunct="1">
        <a:defRPr sz="10933" kern="1200">
          <a:solidFill>
            <a:schemeClr val="tx1"/>
          </a:solidFill>
          <a:latin typeface="+mn-lt"/>
          <a:ea typeface="+mn-ea"/>
          <a:cs typeface="+mn-cs"/>
        </a:defRPr>
      </a:lvl1pPr>
      <a:lvl2pPr marL="2786045" algn="l" defTabSz="5572084" rtl="0" eaLnBrk="1" latinLnBrk="0" hangingPunct="1">
        <a:defRPr sz="10933" kern="1200">
          <a:solidFill>
            <a:schemeClr val="tx1"/>
          </a:solidFill>
          <a:latin typeface="+mn-lt"/>
          <a:ea typeface="+mn-ea"/>
          <a:cs typeface="+mn-cs"/>
        </a:defRPr>
      </a:lvl2pPr>
      <a:lvl3pPr marL="5572084" algn="l" defTabSz="5572084" rtl="0" eaLnBrk="1" latinLnBrk="0" hangingPunct="1">
        <a:defRPr sz="10933" kern="1200">
          <a:solidFill>
            <a:schemeClr val="tx1"/>
          </a:solidFill>
          <a:latin typeface="+mn-lt"/>
          <a:ea typeface="+mn-ea"/>
          <a:cs typeface="+mn-cs"/>
        </a:defRPr>
      </a:lvl3pPr>
      <a:lvl4pPr marL="8358130" algn="l" defTabSz="5572084" rtl="0" eaLnBrk="1" latinLnBrk="0" hangingPunct="1">
        <a:defRPr sz="10933" kern="1200">
          <a:solidFill>
            <a:schemeClr val="tx1"/>
          </a:solidFill>
          <a:latin typeface="+mn-lt"/>
          <a:ea typeface="+mn-ea"/>
          <a:cs typeface="+mn-cs"/>
        </a:defRPr>
      </a:lvl4pPr>
      <a:lvl5pPr marL="11144170" algn="l" defTabSz="5572084" rtl="0" eaLnBrk="1" latinLnBrk="0" hangingPunct="1">
        <a:defRPr sz="10933" kern="1200">
          <a:solidFill>
            <a:schemeClr val="tx1"/>
          </a:solidFill>
          <a:latin typeface="+mn-lt"/>
          <a:ea typeface="+mn-ea"/>
          <a:cs typeface="+mn-cs"/>
        </a:defRPr>
      </a:lvl5pPr>
      <a:lvl6pPr marL="13930215" algn="l" defTabSz="5572084" rtl="0" eaLnBrk="1" latinLnBrk="0" hangingPunct="1">
        <a:defRPr sz="1093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260" algn="l" defTabSz="5572084" rtl="0" eaLnBrk="1" latinLnBrk="0" hangingPunct="1">
        <a:defRPr sz="10933" kern="1200">
          <a:solidFill>
            <a:schemeClr val="tx1"/>
          </a:solidFill>
          <a:latin typeface="+mn-lt"/>
          <a:ea typeface="+mn-ea"/>
          <a:cs typeface="+mn-cs"/>
        </a:defRPr>
      </a:lvl7pPr>
      <a:lvl8pPr marL="19502305" algn="l" defTabSz="5572084" rtl="0" eaLnBrk="1" latinLnBrk="0" hangingPunct="1">
        <a:defRPr sz="10933" kern="1200">
          <a:solidFill>
            <a:schemeClr val="tx1"/>
          </a:solidFill>
          <a:latin typeface="+mn-lt"/>
          <a:ea typeface="+mn-ea"/>
          <a:cs typeface="+mn-cs"/>
        </a:defRPr>
      </a:lvl8pPr>
      <a:lvl9pPr marL="22288345" algn="l" defTabSz="5572084" rtl="0" eaLnBrk="1" latinLnBrk="0" hangingPunct="1">
        <a:defRPr sz="109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NSC poster template" id="{AB624872-8F79-9140-A49F-AE8A33ADA70B}" vid="{53F45BF2-DB72-CC46-BE65-C67FFF1C83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2021-10-13T15:11:23Z</dcterms:created>
  <dcterms:modified xsi:type="dcterms:W3CDTF">2021-10-13T15:52:04Z</dcterms:modified>
</cp:coreProperties>
</file>